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72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25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441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1556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114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39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730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99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1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13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738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3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158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38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16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59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6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C3D6DDB-34EE-4759-87E9-FD46369A61C3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63AB5F4-6078-4B54-9F51-2D070B5B2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23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 Личной гигиены обучающихся</a:t>
            </a:r>
            <a:endParaRPr lang="ru-RU" sz="6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s://www.pinclipart.com/picdir/big/540-5408571_wash-your-hands-clipart-png-downlo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904" y="3097451"/>
            <a:ext cx="3494687" cy="306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531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1030514"/>
            <a:ext cx="6850743" cy="5138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00787" y="1674435"/>
            <a:ext cx="5151362" cy="38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14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971" y="362858"/>
            <a:ext cx="8142514" cy="61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6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14197" y="1001941"/>
            <a:ext cx="62738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5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086" y="449942"/>
            <a:ext cx="7915124" cy="59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0722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32</TotalTime>
  <Words>0</Words>
  <Application>Microsoft Office PowerPoint</Application>
  <PresentationFormat>Широкоэкранный</PresentationFormat>
  <Paragraphs>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Tw Cen MT</vt:lpstr>
      <vt:lpstr>Капля</vt:lpstr>
      <vt:lpstr> Зона Личной гигиены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Зона Личной гигиены обучающихся</dc:title>
  <dc:creator>Карина</dc:creator>
  <cp:lastModifiedBy>Карина</cp:lastModifiedBy>
  <cp:revision>3</cp:revision>
  <dcterms:created xsi:type="dcterms:W3CDTF">2023-04-07T10:02:14Z</dcterms:created>
  <dcterms:modified xsi:type="dcterms:W3CDTF">2023-04-07T10:34:48Z</dcterms:modified>
</cp:coreProperties>
</file>